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90" r:id="rId4"/>
    <p:sldId id="864" r:id="rId5"/>
    <p:sldId id="891" r:id="rId6"/>
    <p:sldId id="892" r:id="rId7"/>
    <p:sldId id="881" r:id="rId8"/>
    <p:sldId id="893" r:id="rId9"/>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Asleep in Gethsemane</a:t>
            </a:r>
          </a:p>
          <a:p>
            <a:pPr algn="ctr"/>
            <a:r>
              <a:rPr lang="en-US" sz="4000" b="1" dirty="0">
                <a:latin typeface="Candara" panose="020E0502030303020204" pitchFamily="34" charset="0"/>
              </a:rPr>
              <a:t>Mark 14:32-41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20, 2020</a:t>
            </a:r>
          </a:p>
        </p:txBody>
      </p:sp>
    </p:spTree>
    <p:extLst>
      <p:ext uri="{BB962C8B-B14F-4D97-AF65-F5344CB8AC3E}">
        <p14:creationId xmlns:p14="http://schemas.microsoft.com/office/powerpoint/2010/main" val="13263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14:32-36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466240"/>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32 They came to a place named Gethsemane; and He said to His disciples, “Sit here until I have prayed.” 33 And He took with Him Peter and James and John, and began to be very distressed and troubled. 34 And He said to them, “My soul is deeply grieved to the point of death; remain here and keep watch.” 35 And He went a little beyond them, and fell to the ground and began to pray that if it were possible, the hour might pass Him by. 36 And He was saying, “Abba! Father! All things are possible for You; remove this cup from Me; yet not what I will, but what You will.”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14:37-41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3631"/>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37 And He came and found them sleeping, and said to Peter, “Simon, are you asleep? Could you not keep watch for one hour? 38 “Keep watching and praying that you may not come into temptation; the spirit is willing, but the flesh is weak.” 39 Again He went away and prayed, saying the same words. 40 And again He came and found them sleeping, for their eyes were very heavy; and they did not know what to answer Him. 41 And He came the third time, and said to them, “Are you still sleeping and resting? It is enough; the hour has come; behold, the Son of Man is being betrayed into the hands of sinners.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53032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anguish of Jesus </a:t>
            </a:r>
            <a:r>
              <a:rPr lang="en-US" sz="3800" b="1" cap="none" baseline="30000" dirty="0">
                <a:solidFill>
                  <a:srgbClr val="00B0F0"/>
                </a:solidFill>
                <a:latin typeface="+mn-lt"/>
              </a:rPr>
              <a:t>(14:32-34)</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32 They came to a place named Gethsemane; and He said to His disciples, “Sit here until I have prayed.” 33 And He took with Him Peter and James and John, and began to be very distressed and troubled. 34 And He said to them, “My soul is deeply grieved to the point of death; remain here and keep watch.”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2686792"/>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Pressures from within</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Pressures from without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appeal of Christ </a:t>
            </a:r>
            <a:r>
              <a:rPr lang="en-US" sz="3800" b="1" cap="none" baseline="30000" dirty="0">
                <a:solidFill>
                  <a:srgbClr val="00B0F0"/>
                </a:solidFill>
                <a:latin typeface="+mn-lt"/>
              </a:rPr>
              <a:t>(14:35-36)</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35 And He went a little beyond them, and fell to the ground and began to pray that if it were possible, the hour might pass Him by. 36 And He was saying, “Abba! Father! All things are possible for You; remove this cup from Me; yet not what I will, but what You will.”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2207317"/>
            <a:ext cx="11590636" cy="1569660"/>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focus of His prayer </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foreboding of His prayer</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faithfulness of His prayer</a:t>
            </a:r>
          </a:p>
        </p:txBody>
      </p:sp>
    </p:spTree>
    <p:extLst>
      <p:ext uri="{BB962C8B-B14F-4D97-AF65-F5344CB8AC3E}">
        <p14:creationId xmlns:p14="http://schemas.microsoft.com/office/powerpoint/2010/main" val="366186227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admonitions of Christ </a:t>
            </a:r>
            <a:r>
              <a:rPr lang="en-US" sz="3800" b="1" cap="none" baseline="30000" dirty="0">
                <a:solidFill>
                  <a:srgbClr val="00B0F0"/>
                </a:solidFill>
                <a:latin typeface="+mn-lt"/>
              </a:rPr>
              <a:t>(14:37-41)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3416320"/>
          </a:xfrm>
          <a:prstGeom prst="rect">
            <a:avLst/>
          </a:prstGeom>
          <a:noFill/>
        </p:spPr>
        <p:txBody>
          <a:bodyPr wrap="square" rtlCol="0">
            <a:spAutoFit/>
          </a:bodyPr>
          <a:lstStyle/>
          <a:p>
            <a:pPr algn="just"/>
            <a:r>
              <a:rPr lang="en-US" sz="2400" i="1" dirty="0"/>
              <a:t>37 And He came and found them sleeping, and said to Peter, “Simon, are you asleep? Could you not keep watch for one hour? 38 “Keep watching and praying that you may not come into temptation; the spirit is willing, but the flesh is weak.” 39 Again He went away and prayed, saying the same words. 40 And again He came and found them sleeping, for their eyes were very heavy; and they did not know what to answer Him. 41 And He came the third time, and said to them, “Are you still sleeping and resting? It is enough; the hour has come; behold, the Son of Man is being betrayed into the hands of sinners. </a:t>
            </a:r>
            <a:endParaRPr lang="en-US" sz="2400" dirty="0"/>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4710664"/>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priority of the Master</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priority of the Men</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39945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Causes for Spiritual Failures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031873"/>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 were </a:t>
            </a:r>
            <a:r>
              <a:rPr lang="en-US" sz="3200" b="1" dirty="0">
                <a:effectLst/>
                <a:latin typeface="Arial" panose="020B0604020202020204" pitchFamily="34" charset="0"/>
                <a:ea typeface="Calibri" panose="020F0502020204030204" pitchFamily="34" charset="0"/>
                <a:cs typeface="Times New Roman" panose="02020603050405020304" pitchFamily="18" charset="0"/>
              </a:rPr>
              <a:t>self-confident</a:t>
            </a:r>
            <a:r>
              <a:rPr lang="en-US" sz="3200" dirty="0">
                <a:effectLst/>
                <a:latin typeface="Arial" panose="020B0604020202020204" pitchFamily="34" charset="0"/>
                <a:ea typeface="Calibri" panose="020F0502020204030204" pitchFamily="34" charset="0"/>
                <a:cs typeface="Times New Roman" panose="02020603050405020304" pitchFamily="18" charset="0"/>
              </a:rPr>
              <a:t> (31) – sure of what they could do in themselves.</a:t>
            </a: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They </a:t>
            </a:r>
            <a:r>
              <a:rPr lang="en-US" sz="3200" b="1" dirty="0">
                <a:effectLst/>
                <a:latin typeface="Arial" panose="020B0604020202020204" pitchFamily="34" charset="0"/>
                <a:ea typeface="Calibri" panose="020F0502020204030204" pitchFamily="34" charset="0"/>
                <a:cs typeface="Times New Roman" panose="02020603050405020304" pitchFamily="18" charset="0"/>
              </a:rPr>
              <a:t>slept</a:t>
            </a:r>
            <a:r>
              <a:rPr lang="en-US" sz="3200" dirty="0">
                <a:effectLst/>
                <a:latin typeface="Arial" panose="020B0604020202020204" pitchFamily="34" charset="0"/>
                <a:ea typeface="Calibri" panose="020F0502020204030204" pitchFamily="34" charset="0"/>
                <a:cs typeface="Times New Roman" panose="02020603050405020304" pitchFamily="18" charset="0"/>
              </a:rPr>
              <a:t> (37) – instead of being on the alert and vigilant concerning the coming evil; they closed their eyes to it all.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They were </a:t>
            </a:r>
            <a:r>
              <a:rPr lang="en-US" sz="3200" b="1" dirty="0">
                <a:effectLst/>
                <a:latin typeface="Arial" panose="020B0604020202020204" pitchFamily="34" charset="0"/>
                <a:ea typeface="Calibri" panose="020F0502020204030204" pitchFamily="34" charset="0"/>
                <a:cs typeface="Times New Roman" panose="02020603050405020304" pitchFamily="18" charset="0"/>
              </a:rPr>
              <a:t>seduced</a:t>
            </a:r>
            <a:r>
              <a:rPr lang="en-US" sz="3200" dirty="0">
                <a:effectLst/>
                <a:latin typeface="Arial" panose="020B0604020202020204" pitchFamily="34" charset="0"/>
                <a:ea typeface="Calibri" panose="020F0502020204030204" pitchFamily="34" charset="0"/>
                <a:cs typeface="Times New Roman" panose="02020603050405020304" pitchFamily="18" charset="0"/>
              </a:rPr>
              <a:t> (50) – upon seen Jesus arrested, they gave into the temptation and fled from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They </a:t>
            </a:r>
            <a:r>
              <a:rPr lang="en-US" sz="3200" b="1" dirty="0">
                <a:effectLst/>
                <a:latin typeface="Arial" panose="020B0604020202020204" pitchFamily="34" charset="0"/>
                <a:ea typeface="Calibri" panose="020F0502020204030204" pitchFamily="34" charset="0"/>
                <a:cs typeface="Times New Roman" panose="02020603050405020304" pitchFamily="18" charset="0"/>
              </a:rPr>
              <a:t>sinned</a:t>
            </a:r>
            <a:r>
              <a:rPr lang="en-US" sz="3200" dirty="0">
                <a:effectLst/>
                <a:latin typeface="Arial" panose="020B0604020202020204" pitchFamily="34" charset="0"/>
                <a:ea typeface="Calibri" panose="020F0502020204030204" pitchFamily="34" charset="0"/>
                <a:cs typeface="Times New Roman" panose="02020603050405020304" pitchFamily="18" charset="0"/>
              </a:rPr>
              <a:t> (50-72) – they all left Jesus and fled. Peter would still deny Him three times.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4111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Asleep in Gethsemane</a:t>
            </a:r>
          </a:p>
          <a:p>
            <a:pPr algn="ctr"/>
            <a:r>
              <a:rPr lang="en-US" sz="4000" b="1" dirty="0">
                <a:latin typeface="Candara" panose="020E0502030303020204" pitchFamily="34" charset="0"/>
              </a:rPr>
              <a:t>Mark 14:32-41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20, 2020</a:t>
            </a:r>
          </a:p>
        </p:txBody>
      </p:sp>
    </p:spTree>
    <p:extLst>
      <p:ext uri="{BB962C8B-B14F-4D97-AF65-F5344CB8AC3E}">
        <p14:creationId xmlns:p14="http://schemas.microsoft.com/office/powerpoint/2010/main" val="306213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8776</TotalTime>
  <Words>744</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159</cp:revision>
  <cp:lastPrinted>2020-05-22T15:03:41Z</cp:lastPrinted>
  <dcterms:created xsi:type="dcterms:W3CDTF">2019-06-22T19:37:39Z</dcterms:created>
  <dcterms:modified xsi:type="dcterms:W3CDTF">2020-09-18T18:49:02Z</dcterms:modified>
</cp:coreProperties>
</file>